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ubot Sans"/>
      <p:regular r:id="rId17"/>
    </p:embeddedFont>
    <p:embeddedFont>
      <p:font typeface="Hubot Sans"/>
      <p:regular r:id="rId18"/>
    </p:embeddedFont>
    <p:embeddedFont>
      <p:font typeface="Roboto Condensed"/>
      <p:regular r:id="rId19"/>
    </p:embeddedFont>
    <p:embeddedFont>
      <p:font typeface="Roboto Condensed"/>
      <p:regular r:id="rId20"/>
    </p:embeddedFont>
    <p:embeddedFont>
      <p:font typeface="Roboto Condensed"/>
      <p:regular r:id="rId21"/>
    </p:embeddedFont>
    <p:embeddedFont>
      <p:font typeface="Roboto Condensed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#" TargetMode="External"/><Relationship Id="rId4" Type="http://schemas.openxmlformats.org/officeDocument/2006/relationships/hyperlink" Target="#" TargetMode="External"/><Relationship Id="rId1" Type="http://schemas.openxmlformats.org/officeDocument/2006/relationships/image" Target="../media/image-10-1.png"/><Relationship Id="rId3" Type="http://schemas.openxmlformats.org/officeDocument/2006/relationships/image" Target="../media/image-10-2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atsonx.ai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 Genie: Your Personal AutoML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By [Your Name/Company Name]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5599"/>
            <a:ext cx="85614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Future of Auto Genie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480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22587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Deep Learning Integration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07062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Expanding capabilities to include support for complex deep learning architectures.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21480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973008" y="2225873"/>
            <a:ext cx="3168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271629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Offering cloud-native solutions for scalable, secure, and accessible model training.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21480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415111" y="222587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Advanced Monitoring &amp; APIs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3070622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Seamless integration with model monitoring tools and robust APIs for custom workflows and user management.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86239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Ready to Transform Your ML Workflow?</a:t>
            </a:r>
            <a:endParaRPr lang="en-US" sz="44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6620113"/>
            <a:ext cx="2365177" cy="623768"/>
          </a:xfrm>
          <a:prstGeom prst="rect">
            <a:avLst/>
          </a:prstGeom>
        </p:spPr>
      </p:pic>
      <p:pic>
        <p:nvPicPr>
          <p:cNvPr id="14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14" y="6620113"/>
            <a:ext cx="3018115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6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Challenge: Navigating Machine Learning Complexity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44860"/>
            <a:ext cx="4196358" cy="2810947"/>
          </a:xfrm>
          <a:prstGeom prst="roundRect">
            <a:avLst>
              <a:gd name="adj" fmla="val 5205"/>
            </a:avLst>
          </a:prstGeom>
          <a:noFill/>
          <a:ln w="30480">
            <a:solidFill>
              <a:srgbClr val="C8CAC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64486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902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Expertise Gap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3925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Non-experts struggle with the technical hurdles of ML, from data preprocessing to algorithm selection.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44860"/>
            <a:ext cx="4196358" cy="2810947"/>
          </a:xfrm>
          <a:prstGeom prst="roundRect">
            <a:avLst>
              <a:gd name="adj" fmla="val 5205"/>
            </a:avLst>
          </a:prstGeom>
          <a:noFill/>
          <a:ln w="30480">
            <a:solidFill>
              <a:srgbClr val="C8CAC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64486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90215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Time-Consuming Workflow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74690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Even seasoned data scientists spend valuable time on repetitive tasks like exploratory data analysis and hyperparameter tuning.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644860"/>
            <a:ext cx="4196358" cy="2810947"/>
          </a:xfrm>
          <a:prstGeom prst="roundRect">
            <a:avLst>
              <a:gd name="adj" fmla="val 5205"/>
            </a:avLst>
          </a:prstGeom>
          <a:noFill/>
          <a:ln w="30480">
            <a:solidFill>
              <a:srgbClr val="C8CAC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64486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902154"/>
            <a:ext cx="34982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Resource Intensive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3925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Setting up robust ML pipelines requires significant computational resources and specialized software knowledge.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 Genie: Simplifying the ML Pipeline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 Genie is an intuitive, automated machine learning model trainer designed to democratize AI. It streamlines the entire ML workflow, making advanced analytics accessible to everyone.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7647"/>
            <a:ext cx="6455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Core Capabilities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4005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474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96513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Effortless dataset upload with built-in validation to ensure data integrity.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34005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474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Automated EDA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2965133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Automatic exploratory data analysis provides instant insights into your dataset, identifying patterns and anomalies.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34005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474714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2965133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Intelligent suggestions for classification and regression models based on your data characteristics.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8371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118378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Auto-Training &amp; Evaluation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96312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Automated model training and comprehensive evaluation metrics for optimal performance.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98371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118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Export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60879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Seamless comparison of models and one-click export for immediate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396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Who Benefits from Auto Genie?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94833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Startups &amp; Businesses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Rapid ML prototyping and deployment for quick insights.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6113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Empowers business analysts with limited ML background.</a:t>
            </a:r>
            <a:endParaRPr lang="en-US" sz="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8126254"/>
            <a:ext cx="6780014" cy="67800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1171" y="8112085"/>
            <a:ext cx="189440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Educators &amp; Students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7461171" y="840259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Interactive platform for learning and experimenting with ML workflows.</a:t>
            </a:r>
            <a:endParaRPr lang="en-US" sz="850" dirty="0"/>
          </a:p>
        </p:txBody>
      </p:sp>
      <p:sp>
        <p:nvSpPr>
          <p:cNvPr id="10" name="Text 6"/>
          <p:cNvSpPr/>
          <p:nvPr/>
        </p:nvSpPr>
        <p:spPr>
          <a:xfrm>
            <a:off x="7461171" y="862369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Practical application of theoretical concepts without coding overhead.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396835" y="1527464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Scientists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396835" y="1556516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Saves significant time on routine and repetitive ML tasks.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396835" y="1578625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Frees up resources for complex problem-solving and innovation.</a:t>
            </a:r>
            <a:endParaRPr lang="en-US" sz="8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15288816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929914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How Auto Genie Works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8401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1. Upload Dataset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Securely upload your CSV or Excel files. Auto Genie validates the data for optimal processing.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448341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2. Exploratory Data Analysis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Receive automated insights, visualizations, and statistical summaries of your data.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85380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3. Model Selection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Choose between classification or regression, and let Auto Genie suggest relevant models.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382559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4. Training &amp; Evaluation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Automated training across multiple algorithms, with comprehensive performance metrics.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5. Export Model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Download your trained model in a ready-to-use format for seamless integration.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0324"/>
            <a:ext cx="89134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Robust 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52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 Genie is built on a foundation of industry-standard, high-performance libraries and frameworks, ensuring reliability and scalability.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957" y="4516755"/>
            <a:ext cx="1448872" cy="90725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4516755"/>
            <a:ext cx="1448872" cy="90725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03" y="4516755"/>
            <a:ext cx="1448872" cy="907256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4516755"/>
            <a:ext cx="1448872" cy="907256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248" y="4516755"/>
            <a:ext cx="1448872" cy="907256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571" y="4516755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23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Leveraging IBM watsonx.ai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335179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development process was significantly enhanced by IBM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watsonx.ai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which provided a powerful environment for: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080028"/>
            <a:ext cx="30480" cy="1236107"/>
          </a:xfrm>
          <a:prstGeom prst="rect">
            <a:avLst/>
          </a:prstGeom>
          <a:solidFill>
            <a:srgbClr val="1E1E1A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45712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Experimentation &amp; Benchmarking: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Rapidly test and compare different AutoML pipelines and models.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763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Understanding AutoML: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Gaining deeper insights into the mechanisms and best practices of automated machine learning.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1814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 Interpretability: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Utilizing its tools to understand model decisions and enhance transparency.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8341"/>
            <a:ext cx="74393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 Genie: In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Experience the intuitive design of Auto Genie, from data ingestion to insightful visualizations.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Compare model performance side-by-side and select the best fit for your needs.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2025-07-12T02:16:06Z</dcterms:created>
  <dcterms:modified xsi:type="dcterms:W3CDTF">2025-07-12T02:16:06Z</dcterms:modified>
</cp:coreProperties>
</file>